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55" autoAdjust="0"/>
  </p:normalViewPr>
  <p:slideViewPr>
    <p:cSldViewPr snapToGrid="0">
      <p:cViewPr>
        <p:scale>
          <a:sx n="50" d="100"/>
          <a:sy n="50" d="100"/>
        </p:scale>
        <p:origin x="1830" y="6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22. 2. 2022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</a:t>
            </a:r>
            <a:r>
              <a:rPr lang="sk-SK" baseline="0" noProof="0" dirty="0"/>
              <a:t> – balíček pre lokálnu databázu na zariadení</a:t>
            </a:r>
            <a:br>
              <a:rPr lang="sk-SK" noProof="0" dirty="0"/>
            </a:br>
            <a:r>
              <a:rPr lang="sk-SK" noProof="0" dirty="0"/>
              <a:t>Figma</a:t>
            </a:r>
            <a:r>
              <a:rPr lang="sk-SK" baseline="0" noProof="0" dirty="0"/>
              <a:t> – návrh aplikácie</a:t>
            </a:r>
            <a:br>
              <a:rPr lang="sk-SK" noProof="0" dirty="0"/>
            </a:br>
            <a:r>
              <a:rPr lang="sk-SK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noProof="0" dirty="0"/>
              <a:t>VScode</a:t>
            </a:r>
            <a:r>
              <a:rPr lang="sk-SK" baseline="0" noProof="0" dirty="0"/>
              <a:t>-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funkcionality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717B341F-882A-4E7C-9A95-5EAA3EC76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4405479" y="7229398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.15326 -0.8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EduPage dáta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86B5FF2E-4FF1-499F-BA4B-67ABB459B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7201791" y="1019028"/>
            <a:ext cx="2698951" cy="5580000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435B6FB-42AC-493F-AEF2-FF3624212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0000">
            <a:off x="2699403" y="1012296"/>
            <a:ext cx="275097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ECDD5D4-66FC-40AC-82F7-07B93F23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178" y="767821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2311</TotalTime>
  <Words>960</Words>
  <Application>Microsoft Office PowerPoint</Application>
  <PresentationFormat>Širokouhlá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Arial</vt:lpstr>
      <vt:lpstr>Times New Roman</vt:lpstr>
      <vt:lpstr>Arial Black</vt:lpstr>
      <vt:lpstr>Consolas</vt:lpstr>
      <vt:lpstr>Calibri Light</vt:lpstr>
      <vt:lpstr>Calibri</vt:lpstr>
      <vt:lpstr>Sen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112</cp:revision>
  <dcterms:created xsi:type="dcterms:W3CDTF">2021-04-19T09:39:24Z</dcterms:created>
  <dcterms:modified xsi:type="dcterms:W3CDTF">2022-02-22T20:13:19Z</dcterms:modified>
</cp:coreProperties>
</file>